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8" r:id="rId4"/>
  </p:sldMasterIdLst>
  <p:notesMasterIdLst>
    <p:notesMasterId r:id="rId12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A52079-6997-47B8-B262-4ED5D2EA2D74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2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050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96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43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129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582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53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99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5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8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0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4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6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2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40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Papazov/It-Caree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407" y="3566220"/>
            <a:ext cx="6280084" cy="1892275"/>
          </a:xfrm>
        </p:spPr>
        <p:txBody>
          <a:bodyPr>
            <a:normAutofit/>
          </a:bodyPr>
          <a:lstStyle/>
          <a:p>
            <a:pPr algn="l"/>
            <a:r>
              <a:rPr lang="en-US" sz="7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Movies App</a:t>
            </a:r>
            <a:endParaRPr lang="en-US" sz="7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983" y="121921"/>
            <a:ext cx="10150427" cy="1428206"/>
          </a:xfrm>
        </p:spPr>
        <p:txBody>
          <a:bodyPr>
            <a:normAutofit/>
          </a:bodyPr>
          <a:lstStyle/>
          <a:p>
            <a:r>
              <a:rPr lang="bg-BG" sz="48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Идея на приложението</a:t>
            </a:r>
            <a:endParaRPr lang="bg-BG" sz="4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314" y="1550128"/>
            <a:ext cx="10220098" cy="42410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Movies App </a:t>
            </a:r>
            <a:r>
              <a:rPr lang="bg-BG" dirty="0" smtClean="0">
                <a:solidFill>
                  <a:schemeClr val="bg1"/>
                </a:solidFill>
              </a:rPr>
              <a:t>е трислойно </a:t>
            </a:r>
            <a:r>
              <a:rPr lang="en-US" dirty="0" smtClean="0">
                <a:solidFill>
                  <a:schemeClr val="bg1"/>
                </a:solidFill>
              </a:rPr>
              <a:t>(MVC) </a:t>
            </a:r>
            <a:r>
              <a:rPr lang="bg-BG" dirty="0" smtClean="0">
                <a:solidFill>
                  <a:schemeClr val="bg1"/>
                </a:solidFill>
              </a:rPr>
              <a:t>приложение, разработено на </a:t>
            </a:r>
            <a:r>
              <a:rPr lang="en-US" dirty="0" smtClean="0">
                <a:solidFill>
                  <a:schemeClr val="bg1"/>
                </a:solidFill>
              </a:rPr>
              <a:t>WFA.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Приложението представлява имплементация на каталог за филми.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Съдържа основните  </a:t>
            </a:r>
            <a:r>
              <a:rPr lang="en-US" dirty="0" smtClean="0">
                <a:solidFill>
                  <a:schemeClr val="bg1"/>
                </a:solidFill>
              </a:rPr>
              <a:t>CRUD </a:t>
            </a:r>
            <a:r>
              <a:rPr lang="bg-BG" dirty="0" smtClean="0">
                <a:solidFill>
                  <a:schemeClr val="bg1"/>
                </a:solidFill>
              </a:rPr>
              <a:t>операции свързани с обработката на бази данни.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Приложението съдържа основна информация за филмите, които включва, и е страхотна алтернатива за избор на филм, който да гледате тази вечер.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68" y="121920"/>
            <a:ext cx="2755536" cy="1551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871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22427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Model </a:t>
            </a:r>
            <a:r>
              <a:rPr lang="bg-BG" dirty="0" smtClean="0">
                <a:solidFill>
                  <a:schemeClr val="bg1"/>
                </a:solidFill>
              </a:rPr>
              <a:t>частта на приложението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194" y="1611086"/>
            <a:ext cx="10037216" cy="466779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Приложението съдържа една база от данни, казваща се </a:t>
            </a:r>
            <a:r>
              <a:rPr lang="en-US" dirty="0" smtClean="0">
                <a:solidFill>
                  <a:schemeClr val="bg1"/>
                </a:solidFill>
              </a:rPr>
              <a:t>MovieDb</a:t>
            </a:r>
            <a:r>
              <a:rPr lang="bg-BG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В нея са структурирани 8 таблици.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Чрез </a:t>
            </a:r>
            <a:r>
              <a:rPr lang="en-US" dirty="0" smtClean="0">
                <a:solidFill>
                  <a:schemeClr val="bg1"/>
                </a:solidFill>
              </a:rPr>
              <a:t>EntityFramework.Core </a:t>
            </a:r>
            <a:r>
              <a:rPr lang="bg-BG" dirty="0" smtClean="0">
                <a:solidFill>
                  <a:schemeClr val="bg1"/>
                </a:solidFill>
              </a:rPr>
              <a:t>базата се създава на принципа </a:t>
            </a:r>
            <a:r>
              <a:rPr lang="en-US" dirty="0" smtClean="0">
                <a:solidFill>
                  <a:schemeClr val="bg1"/>
                </a:solidFill>
              </a:rPr>
              <a:t>(Code First)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Началната база данни съдържа 40 филма, 30 режисьори и над 140 актьори.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51" y="163668"/>
            <a:ext cx="1606177" cy="1606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5" y="4275402"/>
            <a:ext cx="3213462" cy="2160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94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78884"/>
            <a:ext cx="9905998" cy="147857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Бизнес логика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57454"/>
            <a:ext cx="10205857" cy="4800100"/>
          </a:xfrm>
        </p:spPr>
        <p:txBody>
          <a:bodyPr>
            <a:normAutofit/>
          </a:bodyPr>
          <a:lstStyle/>
          <a:p>
            <a:r>
              <a:rPr lang="bg-BG" dirty="0" smtClean="0">
                <a:solidFill>
                  <a:schemeClr val="bg1"/>
                </a:solidFill>
              </a:rPr>
              <a:t>Бизнес логиката на приложението се свързва с основните </a:t>
            </a:r>
            <a:r>
              <a:rPr lang="en-US" dirty="0" smtClean="0">
                <a:solidFill>
                  <a:schemeClr val="bg1"/>
                </a:solidFill>
              </a:rPr>
              <a:t>CRUD </a:t>
            </a:r>
            <a:r>
              <a:rPr lang="bg-BG" dirty="0" smtClean="0">
                <a:solidFill>
                  <a:schemeClr val="bg1"/>
                </a:solidFill>
              </a:rPr>
              <a:t>операции при използването на бази данни.</a:t>
            </a:r>
          </a:p>
          <a:p>
            <a:r>
              <a:rPr lang="bg-BG" dirty="0">
                <a:solidFill>
                  <a:schemeClr val="bg1"/>
                </a:solidFill>
              </a:rPr>
              <a:t>За бизнес логиката се използва клас, наследяващ </a:t>
            </a:r>
            <a:r>
              <a:rPr lang="en-US" dirty="0">
                <a:solidFill>
                  <a:schemeClr val="bg1"/>
                </a:solidFill>
              </a:rPr>
              <a:t>DbContext, </a:t>
            </a:r>
            <a:r>
              <a:rPr lang="bg-BG" dirty="0">
                <a:solidFill>
                  <a:schemeClr val="bg1"/>
                </a:solidFill>
              </a:rPr>
              <a:t>който ни дава възможност за работа с таблиците от базата данни. </a:t>
            </a:r>
            <a:endParaRPr lang="bg-BG" dirty="0" smtClean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Приложението има функционалности за добавяне на филми в плейлисти, добавяне на нови филми, изтриване и промяна на плейлисти.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67" y="4716253"/>
            <a:ext cx="3306423" cy="188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34" y="64581"/>
            <a:ext cx="1907176" cy="19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48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22426"/>
            <a:ext cx="9905999" cy="1192865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Презентационен слой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33006"/>
            <a:ext cx="10345194" cy="461554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MoviesApp </a:t>
            </a:r>
            <a:r>
              <a:rPr lang="bg-BG" dirty="0" smtClean="0">
                <a:solidFill>
                  <a:schemeClr val="bg1"/>
                </a:solidFill>
              </a:rPr>
              <a:t>е приложение, разработено на </a:t>
            </a:r>
            <a:r>
              <a:rPr lang="en-US" dirty="0" smtClean="0">
                <a:solidFill>
                  <a:schemeClr val="bg1"/>
                </a:solidFill>
              </a:rPr>
              <a:t>WFA.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Съдържа 8 форми, чрез които лесно и бързо се достига до желаната функционалност.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Дизайнът е разработен чрез различни контроли и събития, свързани с тях.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14" y="4184729"/>
            <a:ext cx="4593646" cy="1953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84729"/>
            <a:ext cx="2666752" cy="19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44347"/>
            <a:ext cx="9905998" cy="127995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Функционалности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63337"/>
            <a:ext cx="9905998" cy="44152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Софтуерът е приложим на практика, защото лесно и бързо се разбира основата на филма и може да се отвори сайт, в който да гледате  филма.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Дизайнът е направен така, че максимално да улесни потребителя.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solidFill>
                  <a:schemeClr val="bg1"/>
                </a:solidFill>
              </a:rPr>
              <a:t>Съдържа широк набор от изображения.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</a:rPr>
              <a:t>Source</a:t>
            </a:r>
            <a:r>
              <a:rPr lang="bg-BG" dirty="0" smtClean="0">
                <a:solidFill>
                  <a:schemeClr val="bg1"/>
                </a:solidFill>
              </a:rPr>
              <a:t> кодът е изцяло документиран.</a:t>
            </a:r>
          </a:p>
          <a:p>
            <a:pPr marL="0" indent="0">
              <a:buNone/>
            </a:pP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6" y="4025537"/>
            <a:ext cx="2412274" cy="2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9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607" y="1459321"/>
            <a:ext cx="9831977" cy="3100660"/>
          </a:xfrm>
        </p:spPr>
        <p:txBody>
          <a:bodyPr>
            <a:normAutofit fontScale="90000"/>
          </a:bodyPr>
          <a:lstStyle/>
          <a:p>
            <a:r>
              <a:rPr lang="bg-BG" dirty="0" smtClean="0">
                <a:solidFill>
                  <a:schemeClr val="bg2">
                    <a:lumMod val="50000"/>
                  </a:schemeClr>
                </a:solidFill>
              </a:rPr>
              <a:t>Изготвили приложението:</a:t>
            </a:r>
            <a:br>
              <a:rPr lang="bg-BG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bg-BG" dirty="0" smtClean="0">
                <a:solidFill>
                  <a:schemeClr val="bg2">
                    <a:lumMod val="50000"/>
                  </a:schemeClr>
                </a:solidFill>
              </a:rPr>
              <a:t>Даниел Йорданов</a:t>
            </a:r>
            <a:br>
              <a:rPr lang="bg-BG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bg-BG" dirty="0" smtClean="0">
                <a:solidFill>
                  <a:schemeClr val="bg2">
                    <a:lumMod val="50000"/>
                  </a:schemeClr>
                </a:solidFill>
              </a:rPr>
              <a:t>Иван Папазов</a:t>
            </a:r>
            <a:br>
              <a:rPr lang="bg-BG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bg-BG" dirty="0" smtClean="0">
                <a:solidFill>
                  <a:schemeClr val="bg2">
                    <a:lumMod val="50000"/>
                  </a:schemeClr>
                </a:solidFill>
              </a:rPr>
              <a:t>Петър Кирилов</a:t>
            </a:r>
            <a:r>
              <a:rPr lang="bg-BG" dirty="0" smtClean="0"/>
              <a:t/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8607" y="4333558"/>
            <a:ext cx="8791575" cy="1655762"/>
          </a:xfrm>
        </p:spPr>
        <p:txBody>
          <a:bodyPr/>
          <a:lstStyle/>
          <a:p>
            <a:r>
              <a:rPr lang="bg-BG" dirty="0" smtClean="0"/>
              <a:t>Ако приложението Ви е харесало може да го свалите от </a:t>
            </a:r>
            <a:r>
              <a:rPr lang="bg-BG" dirty="0" smtClean="0">
                <a:hlinkClick r:id="rId2"/>
              </a:rPr>
              <a:t>тук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5150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purl.org/dc/dcmitype/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274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Movies App</vt:lpstr>
      <vt:lpstr>Идея на приложението</vt:lpstr>
      <vt:lpstr>Model частта на приложението</vt:lpstr>
      <vt:lpstr>Бизнес логика</vt:lpstr>
      <vt:lpstr>Презентационен слой</vt:lpstr>
      <vt:lpstr>Функционалности</vt:lpstr>
      <vt:lpstr>Изготвили приложението: Даниел Йорданов Иван Папазов Петър Кирилов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2021-03-20T15:33:18Z</dcterms:created>
  <dcterms:modified xsi:type="dcterms:W3CDTF">2021-03-20T16:45:39Z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